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082D1A-2A2D-41A6-9F65-B437FCB2DF73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AABFCE7-FD20-4E2E-B220-A61ED159CE5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0"/>
            <a:ext cx="8305800" cy="48428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-1285908"/>
            <a:ext cx="7772400" cy="5357850"/>
          </a:xfrm>
        </p:spPr>
        <p:txBody>
          <a:bodyPr>
            <a:normAutofit/>
          </a:bodyPr>
          <a:lstStyle/>
          <a:p>
            <a:r>
              <a:rPr lang="ru-RU" smtClean="0"/>
              <a:t> </a:t>
            </a:r>
            <a:r>
              <a:rPr lang="ru-RU" smtClean="0"/>
              <a:t>Гиревые </a:t>
            </a:r>
            <a:r>
              <a:rPr lang="ru-RU" dirty="0" smtClean="0"/>
              <a:t>тяжёлоатлетические упражнения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Жонглирование одной гирей с бросанием и ловлей разноименными  </a:t>
            </a:r>
            <a:r>
              <a:rPr lang="ru-RU" b="1" dirty="0" err="1" smtClean="0"/>
              <a:t>руками</a:t>
            </a:r>
            <a:r>
              <a:rPr lang="ru-RU" dirty="0" err="1" smtClean="0"/>
              <a:t>.Принять</a:t>
            </a:r>
            <a:r>
              <a:rPr lang="ru-RU" dirty="0" smtClean="0"/>
              <a:t> положение старта, аналогичное рывку. Оторвав гирю от помоста, сделать замах между ног, выполнить подрыв и поднять на высоту подбородка, кисть тыльной стороной вверх. Толкнуть рукоятку от себя вперед, когда она совершит один оборот, поймать ее другой рукой и в темпе сделать новый замах.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Жонглирование двумя гирями</a:t>
            </a:r>
            <a:r>
              <a:rPr lang="ru-RU" dirty="0" smtClean="0"/>
              <a:t>. Принять положение старта аналогичное толчку, сделав замах гирями между ног. выполнить подрыв и поднять на высоту подбородка, кисти тыльной стороной вверх (рис 6-А,Б,В). Одновременно двумя руками толкнуть рукоятки гирь от себя вперед, а когда они совершат один оборот, поймать их и сделать новый замах (рис. 6-Г, Д).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Жонглирование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714356"/>
            <a:ext cx="1524000" cy="15668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715016"/>
            <a:ext cx="8229600" cy="542928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Рис. 5. Техника жонглирования одной рукой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/>
              <a:t>Рис. 6. Техника жонглирования двумя руками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pic>
        <p:nvPicPr>
          <p:cNvPr id="6" name="Рисунок 5" descr="Жонглирование 5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286124"/>
            <a:ext cx="1400175" cy="1628776"/>
          </a:xfrm>
          <a:prstGeom prst="rect">
            <a:avLst/>
          </a:prstGeom>
        </p:spPr>
      </p:pic>
      <p:pic>
        <p:nvPicPr>
          <p:cNvPr id="8" name="Рисунок 7" descr="Жонглирование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714356"/>
            <a:ext cx="1314450" cy="1533525"/>
          </a:xfrm>
          <a:prstGeom prst="rect">
            <a:avLst/>
          </a:prstGeom>
        </p:spPr>
      </p:pic>
      <p:pic>
        <p:nvPicPr>
          <p:cNvPr id="9" name="Рисунок 8" descr="Жонглирование 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714356"/>
            <a:ext cx="542925" cy="1571636"/>
          </a:xfrm>
          <a:prstGeom prst="rect">
            <a:avLst/>
          </a:prstGeom>
        </p:spPr>
      </p:pic>
      <p:pic>
        <p:nvPicPr>
          <p:cNvPr id="10" name="Рисунок 9" descr="Рывок 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8794" y="3286124"/>
            <a:ext cx="600075" cy="1643074"/>
          </a:xfrm>
          <a:prstGeom prst="rect">
            <a:avLst/>
          </a:prstGeom>
        </p:spPr>
      </p:pic>
      <p:pic>
        <p:nvPicPr>
          <p:cNvPr id="11" name="Рисунок 10" descr="Жонглирование 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6050" y="3286124"/>
            <a:ext cx="1323975" cy="1609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/>
          <a:lstStyle/>
          <a:p>
            <a:r>
              <a:rPr lang="ru-RU" dirty="0" smtClean="0"/>
              <a:t>1. </a:t>
            </a:r>
            <a:r>
              <a:rPr lang="ru-RU" b="1" dirty="0" smtClean="0"/>
              <a:t>Поднимание одной гири на грудь</a:t>
            </a:r>
            <a:r>
              <a:rPr lang="ru-RU" dirty="0" smtClean="0"/>
              <a:t>. И.П. - ноги на ширине плеч, взять гирю за ручку хватом сверху. Выполнить замах назад между ног и поднять на грудь Повторить упражнение заданное количество раз (</a:t>
            </a:r>
            <a:r>
              <a:rPr lang="ru-RU" b="1" dirty="0" smtClean="0"/>
              <a:t>рис. 7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643050"/>
            <a:ext cx="8729666" cy="77627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Специальноподготовительные</a:t>
            </a:r>
            <a:r>
              <a:rPr lang="ru-RU" b="1" dirty="0" smtClean="0"/>
              <a:t> упражнения с гирями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Жонглирование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857628"/>
            <a:ext cx="3286148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881710"/>
          </a:xfrm>
        </p:spPr>
        <p:txBody>
          <a:bodyPr/>
          <a:lstStyle/>
          <a:p>
            <a:r>
              <a:rPr lang="ru-RU" dirty="0" smtClean="0"/>
              <a:t>2. </a:t>
            </a:r>
            <a:r>
              <a:rPr lang="ru-RU" b="1" dirty="0" smtClean="0"/>
              <a:t>Поднимание двух гирь на грудь</a:t>
            </a:r>
            <a:r>
              <a:rPr lang="ru-RU" dirty="0" smtClean="0"/>
              <a:t>. И.П. - ноги чуть шире плеч, взять гири за ручки хватом сверху. Выполнить замах назад между ног, маховым движением вперед с небольшим подседом взять на грудь (</a:t>
            </a:r>
            <a:r>
              <a:rPr lang="ru-RU" b="1" dirty="0" smtClean="0"/>
              <a:t>рис. 8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3. </a:t>
            </a:r>
            <a:r>
              <a:rPr lang="ru-RU" b="1" dirty="0" smtClean="0"/>
              <a:t>Жим гири одной рукой стоя, сидя, лежа</a:t>
            </a:r>
            <a:r>
              <a:rPr lang="ru-RU" dirty="0" smtClean="0"/>
              <a:t> (</a:t>
            </a:r>
            <a:r>
              <a:rPr lang="ru-RU" b="1" dirty="0" smtClean="0"/>
              <a:t>рис 9</a:t>
            </a:r>
            <a:r>
              <a:rPr lang="ru-RU" dirty="0" smtClean="0"/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одготовка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214554"/>
            <a:ext cx="2286016" cy="1428760"/>
          </a:xfrm>
          <a:prstGeom prst="rect">
            <a:avLst/>
          </a:prstGeom>
        </p:spPr>
      </p:pic>
      <p:pic>
        <p:nvPicPr>
          <p:cNvPr id="5" name="Рисунок 4" descr="Подготовка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572008"/>
            <a:ext cx="1214446" cy="2143140"/>
          </a:xfrm>
          <a:prstGeom prst="rect">
            <a:avLst/>
          </a:prstGeom>
        </p:spPr>
      </p:pic>
      <p:pic>
        <p:nvPicPr>
          <p:cNvPr id="6" name="Рисунок 5" descr="Подготовка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4572008"/>
            <a:ext cx="1143008" cy="1143008"/>
          </a:xfrm>
          <a:prstGeom prst="rect">
            <a:avLst/>
          </a:prstGeom>
        </p:spPr>
      </p:pic>
      <p:pic>
        <p:nvPicPr>
          <p:cNvPr id="7" name="Рисунок 6" descr="Подготовка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5786454"/>
            <a:ext cx="1143008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4. Жим двух гирь стоя, сидя и лежа с груди и от уровня головы</a:t>
            </a:r>
            <a:r>
              <a:rPr lang="ru-RU" dirty="0" smtClean="0"/>
              <a:t> (</a:t>
            </a:r>
            <a:r>
              <a:rPr lang="ru-RU" b="1" dirty="0" smtClean="0"/>
              <a:t>рис. 10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5. Удержание гирь на  прямых руках в статическом положении (рис. 12).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6. Приседание с гирей за головой (рис. 13)  и на груди   (рис. 14),  ноги вместе или на ширине плеч.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685800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Подготовка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1357322" cy="1214446"/>
          </a:xfrm>
          <a:prstGeom prst="rect">
            <a:avLst/>
          </a:prstGeom>
        </p:spPr>
      </p:pic>
      <p:pic>
        <p:nvPicPr>
          <p:cNvPr id="5" name="Рисунок 4" descr="Подготовка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000108"/>
            <a:ext cx="1428760" cy="1214446"/>
          </a:xfrm>
          <a:prstGeom prst="rect">
            <a:avLst/>
          </a:prstGeom>
        </p:spPr>
      </p:pic>
      <p:pic>
        <p:nvPicPr>
          <p:cNvPr id="6" name="Рисунок 5" descr="Подготовка 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143249"/>
            <a:ext cx="1143008" cy="1285884"/>
          </a:xfrm>
          <a:prstGeom prst="rect">
            <a:avLst/>
          </a:prstGeom>
        </p:spPr>
      </p:pic>
      <p:pic>
        <p:nvPicPr>
          <p:cNvPr id="7" name="Рисунок 6" descr="Подготовка 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182" y="5429264"/>
            <a:ext cx="1000132" cy="1428736"/>
          </a:xfrm>
          <a:prstGeom prst="rect">
            <a:avLst/>
          </a:prstGeom>
        </p:spPr>
      </p:pic>
      <p:pic>
        <p:nvPicPr>
          <p:cNvPr id="8" name="Рисунок 7" descr="Подготовка 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504" y="5429264"/>
            <a:ext cx="928694" cy="142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/>
              <a:t>7. Полуприседание с гирей на груди (рис. 15).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8. Выпрыгивание из </a:t>
            </a:r>
            <a:r>
              <a:rPr lang="ru-RU" b="1" dirty="0" err="1" smtClean="0"/>
              <a:t>полуприседа</a:t>
            </a:r>
            <a:r>
              <a:rPr lang="ru-RU" b="1" dirty="0" smtClean="0"/>
              <a:t> с гирями на груди (рис.16)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638800"/>
            <a:ext cx="8229600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Подготовка 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785794"/>
            <a:ext cx="1500198" cy="1500198"/>
          </a:xfrm>
          <a:prstGeom prst="rect">
            <a:avLst/>
          </a:prstGeom>
        </p:spPr>
      </p:pic>
      <p:pic>
        <p:nvPicPr>
          <p:cNvPr id="5" name="Рисунок 4" descr="Подготовка 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876"/>
            <a:ext cx="642942" cy="1428760"/>
          </a:xfrm>
          <a:prstGeom prst="rect">
            <a:avLst/>
          </a:prstGeom>
        </p:spPr>
      </p:pic>
      <p:pic>
        <p:nvPicPr>
          <p:cNvPr id="6" name="Рисунок 5" descr="Подготовка 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3214686"/>
            <a:ext cx="71438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Гиревой спорт как разновидность тяжелой атлетики появился в России в конце прошлого века. Можно с большой долей уверенности сказать, что российская тяжелая атлетика зародилась и сформировалась благодаря поклонникам гиревого спорта. В русском народе всегда с почтением относились к силачам, способным поднять одной рукой тяжелый  снаряд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История гиревого спорта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особенностью</a:t>
            </a:r>
            <a:r>
              <a:rPr lang="ru-RU" dirty="0" smtClean="0"/>
              <a:t> занятий с гирями является то, что они позволяют достаточно быстро развивать силовые возможности человека, и главным образом, его </a:t>
            </a:r>
            <a:r>
              <a:rPr lang="ru-RU" b="1" i="1" dirty="0" smtClean="0"/>
              <a:t>силовую выносливость</a:t>
            </a:r>
            <a:r>
              <a:rPr lang="ru-RU" dirty="0" smtClean="0"/>
              <a:t>. Занятия с гирей совершенствуют практически </a:t>
            </a:r>
            <a:r>
              <a:rPr lang="ru-RU" b="1" i="1" dirty="0" smtClean="0"/>
              <a:t>всю мышечную систему</a:t>
            </a:r>
            <a:r>
              <a:rPr lang="ru-RU" dirty="0" smtClean="0"/>
              <a:t>, так как при подъеме этого снаряда принимают участие </a:t>
            </a:r>
            <a:r>
              <a:rPr lang="ru-RU" b="1" i="1" dirty="0" smtClean="0"/>
              <a:t>все группы мышц (ног, туловища, рук)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и преимущества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толчковом упражнении выделяют следующие технические элементы:</a:t>
            </a:r>
          </a:p>
          <a:p>
            <a:r>
              <a:rPr lang="ru-RU" dirty="0" smtClean="0"/>
              <a:t>- старт;</a:t>
            </a:r>
          </a:p>
          <a:p>
            <a:r>
              <a:rPr lang="ru-RU" dirty="0" smtClean="0"/>
              <a:t>- взятие гирь на грудь;</a:t>
            </a:r>
          </a:p>
          <a:p>
            <a:r>
              <a:rPr lang="ru-RU" dirty="0" smtClean="0"/>
              <a:t>- исходное положение перед выталкиванием;</a:t>
            </a:r>
          </a:p>
          <a:p>
            <a:r>
              <a:rPr lang="ru-RU" dirty="0" smtClean="0"/>
              <a:t>- подсед перед выталкиванием;</a:t>
            </a:r>
          </a:p>
          <a:p>
            <a:r>
              <a:rPr lang="ru-RU" dirty="0" smtClean="0"/>
              <a:t>- выталкивание;</a:t>
            </a:r>
          </a:p>
          <a:p>
            <a:r>
              <a:rPr lang="ru-RU" dirty="0" smtClean="0"/>
              <a:t>- подсед;</a:t>
            </a:r>
          </a:p>
          <a:p>
            <a:r>
              <a:rPr lang="ru-RU" dirty="0" smtClean="0"/>
              <a:t>- фиксация;</a:t>
            </a:r>
          </a:p>
          <a:p>
            <a:r>
              <a:rPr lang="ru-RU" dirty="0" smtClean="0"/>
              <a:t>- опускание гирь на грудь в исходное положение перед выталкиванием.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229600" cy="13477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Упражнения с гирями</a:t>
            </a:r>
            <a:br>
              <a:rPr lang="ru-RU" b="1" dirty="0" smtClean="0"/>
            </a:br>
            <a:r>
              <a:rPr lang="ru-RU" b="1" dirty="0" smtClean="0"/>
              <a:t>              1.ТОЛЧОК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Толчок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357298"/>
            <a:ext cx="4615934" cy="1857364"/>
          </a:xfrm>
        </p:spPr>
      </p:pic>
      <p:pic>
        <p:nvPicPr>
          <p:cNvPr id="7" name="Рисунок 6" descr="Толчок 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357298"/>
            <a:ext cx="3695700" cy="1866900"/>
          </a:xfrm>
          <a:prstGeom prst="rect">
            <a:avLst/>
          </a:prstGeom>
        </p:spPr>
      </p:pic>
      <p:pic>
        <p:nvPicPr>
          <p:cNvPr id="8" name="Рисунок 7" descr="Толчок 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071942"/>
            <a:ext cx="3714744" cy="1999518"/>
          </a:xfrm>
          <a:prstGeom prst="rect">
            <a:avLst/>
          </a:prstGeom>
        </p:spPr>
      </p:pic>
      <p:pic>
        <p:nvPicPr>
          <p:cNvPr id="11" name="Рисунок 10" descr="Толчок 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4214818"/>
            <a:ext cx="3076575" cy="1876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Является существенным компонентом техники толчка. Частотой дыхания регулируется темп выполнения упражнения. При поднимании гирь на грудь производится полный вдох и выдох. В момент выталкивания с груди производится выдох или задержка дыхания, а при фиксации вверху - вдох. При опускании на грудь производится выдох.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ДЫХАНИЕ ПРИ ТОЛЧКЕ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686800" cy="5334000"/>
          </a:xfrm>
        </p:spPr>
        <p:txBody>
          <a:bodyPr/>
          <a:lstStyle/>
          <a:p>
            <a:r>
              <a:rPr lang="ru-RU" dirty="0" smtClean="0"/>
              <a:t>- старт;</a:t>
            </a:r>
          </a:p>
          <a:p>
            <a:r>
              <a:rPr lang="ru-RU" dirty="0" smtClean="0"/>
              <a:t>- замах;</a:t>
            </a:r>
          </a:p>
          <a:p>
            <a:r>
              <a:rPr lang="ru-RU" dirty="0" smtClean="0"/>
              <a:t>- подрыв;</a:t>
            </a:r>
          </a:p>
          <a:p>
            <a:r>
              <a:rPr lang="ru-RU" dirty="0" smtClean="0"/>
              <a:t>- подсед;</a:t>
            </a:r>
          </a:p>
          <a:p>
            <a:r>
              <a:rPr lang="ru-RU" dirty="0" smtClean="0"/>
              <a:t>- фиксация;</a:t>
            </a:r>
          </a:p>
          <a:p>
            <a:r>
              <a:rPr lang="ru-RU" dirty="0" smtClean="0"/>
              <a:t>- опускание гири.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2.РЫВОК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ывок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3209925" cy="1485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ывок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071546"/>
            <a:ext cx="3248025" cy="1590675"/>
          </a:xfrm>
          <a:prstGeom prst="rect">
            <a:avLst/>
          </a:prstGeom>
        </p:spPr>
      </p:pic>
      <p:pic>
        <p:nvPicPr>
          <p:cNvPr id="6" name="Рисунок 5" descr="Рывок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286124"/>
            <a:ext cx="3219450" cy="1704975"/>
          </a:xfrm>
          <a:prstGeom prst="rect">
            <a:avLst/>
          </a:prstGeom>
        </p:spPr>
      </p:pic>
      <p:pic>
        <p:nvPicPr>
          <p:cNvPr id="7" name="Рисунок 6" descr="Рывок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286124"/>
            <a:ext cx="3267075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Жонглирование  одной гирей.</a:t>
            </a:r>
            <a:r>
              <a:rPr lang="ru-RU" dirty="0" smtClean="0"/>
              <a:t>  Принять  положение  старта, аналогичное рывку. Оторвав снаряд от помоста, сделать замах между ног, выполнить подрыв и поднять на высоту подбородка, кисть тыльной стороной вверх (рис. 5-А.Б.В). Толкнуть рукоятку от себя вперед, и когда она, вращаясь, совершит один оборот, поймать ее и в темпе сделать новый замах (5-Г.Д).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3.ЖОНГЛИРОВАНИЕ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207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 Гиревые тяжёлоатлетические упражнения</vt:lpstr>
      <vt:lpstr>История гиревого спорта</vt:lpstr>
      <vt:lpstr>Особенности и преимущества </vt:lpstr>
      <vt:lpstr>Упражнения с гирями               1.ТОЛЧОК</vt:lpstr>
      <vt:lpstr>Презентация PowerPoint</vt:lpstr>
      <vt:lpstr>   ДЫХАНИЕ ПРИ ТОЛЧКЕ </vt:lpstr>
      <vt:lpstr>                 2.РЫВОК </vt:lpstr>
      <vt:lpstr>Презентация PowerPoint</vt:lpstr>
      <vt:lpstr>      3.ЖОНГЛИРОВАНИЕ </vt:lpstr>
      <vt:lpstr>Презентация PowerPoint</vt:lpstr>
      <vt:lpstr>Презентация PowerPoint</vt:lpstr>
      <vt:lpstr>Рис. 5. Техника жонглирования одной рукой          Рис. 6. Техника жонглирования двумя руками                     </vt:lpstr>
      <vt:lpstr>Специальноподготовительные упражнения с гирями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Гирьевые тяжёлоатлетические упражнения</dc:title>
  <dc:creator>user</dc:creator>
  <cp:lastModifiedBy>Педагог</cp:lastModifiedBy>
  <cp:revision>14</cp:revision>
  <dcterms:created xsi:type="dcterms:W3CDTF">2015-03-11T18:11:59Z</dcterms:created>
  <dcterms:modified xsi:type="dcterms:W3CDTF">2015-03-12T04:35:08Z</dcterms:modified>
</cp:coreProperties>
</file>